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51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98" y="4263808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24" y="2736932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承傳文化．愛國愛港</a:t>
            </a:r>
            <a:endParaRPr lang="zh-TW" altLang="en-US" sz="5400" b="1" dirty="0">
              <a:ln w="19050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培育學生成為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珍視中華文化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，認同國民身份，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維護國家和香港特別行政區利益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9" y="757710"/>
            <a:ext cx="4298883" cy="20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84670" y="138025"/>
            <a:ext cx="11628408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我對中華傳統美德、習俗、歷史、</a:t>
            </a:r>
            <a:endParaRPr lang="en-US" altLang="zh-TW" sz="4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藝術文化等有何認識？</a:t>
            </a:r>
            <a:endParaRPr lang="zh-HK" alt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六邊形 16"/>
          <p:cNvSpPr/>
          <p:nvPr/>
        </p:nvSpPr>
        <p:spPr>
          <a:xfrm>
            <a:off x="491704" y="1760132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傳統美德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孝道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兄友弟恭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尊師重道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六邊形 17"/>
          <p:cNvSpPr/>
          <p:nvPr/>
        </p:nvSpPr>
        <p:spPr>
          <a:xfrm>
            <a:off x="3122761" y="3161926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傳統習俗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團年飯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清明掃墓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粽子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六邊形 18"/>
          <p:cNvSpPr/>
          <p:nvPr/>
        </p:nvSpPr>
        <p:spPr>
          <a:xfrm>
            <a:off x="5753818" y="1760132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中國歷史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各朝代的重要歷史事件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中華人民共和國的成立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改革開放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策與政、經局勢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六邊形 19"/>
          <p:cNvSpPr/>
          <p:nvPr/>
        </p:nvSpPr>
        <p:spPr>
          <a:xfrm>
            <a:off x="8384875" y="3161926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藝術文化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2116" y="5978802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我計劃如何加深對中華文化的認識？</a:t>
            </a:r>
            <a:endParaRPr lang="zh-HK" alt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aa795c9b875725c4538dafa97fddb4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af41fb2d8da5068d6df022a305a3838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158c6c-36f6-421c-8fe4-033d3e8a33cd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A6ACD0CA-8D9A-4A86-9669-0AF622A7664D}"/>
</file>

<file path=customXml/itemProps2.xml><?xml version="1.0" encoding="utf-8"?>
<ds:datastoreItem xmlns:ds="http://schemas.openxmlformats.org/officeDocument/2006/customXml" ds:itemID="{345242B9-D7E7-4436-AD3E-B6E217300D63}"/>
</file>

<file path=customXml/itemProps3.xml><?xml version="1.0" encoding="utf-8"?>
<ds:datastoreItem xmlns:ds="http://schemas.openxmlformats.org/officeDocument/2006/customXml" ds:itemID="{7D0F0A5A-815A-41CA-B346-D97C3727D0A6}"/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180</Words>
  <Application>Microsoft Office PowerPoint</Application>
  <PresentationFormat>寬螢幕</PresentationFormat>
  <Paragraphs>55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4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承傳文化．愛國愛港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72</cp:revision>
  <dcterms:created xsi:type="dcterms:W3CDTF">2019-07-24T02:11:37Z</dcterms:created>
  <dcterms:modified xsi:type="dcterms:W3CDTF">2023-06-30T10:19:00Z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